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6404" autoAdjust="0"/>
  </p:normalViewPr>
  <p:slideViewPr>
    <p:cSldViewPr>
      <p:cViewPr varScale="1">
        <p:scale>
          <a:sx n="112" d="100"/>
          <a:sy n="112" d="100"/>
        </p:scale>
        <p:origin x="101" y="17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pn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78159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№177»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858597"/>
              </p:ext>
            </p:extLst>
          </p:nvPr>
        </p:nvGraphicFramePr>
        <p:xfrm>
          <a:off x="10620672" y="3219822"/>
          <a:ext cx="657192" cy="1252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596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328596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125211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52" y="987514"/>
            <a:ext cx="1740976" cy="138876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857" y="987574"/>
            <a:ext cx="1800200" cy="136815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515" y="3744416"/>
            <a:ext cx="1584176" cy="122413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523" y="3820200"/>
            <a:ext cx="1728193" cy="122413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07" y="3820200"/>
            <a:ext cx="1668968" cy="122413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355726"/>
            <a:ext cx="1756842" cy="129614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00" y="2417431"/>
            <a:ext cx="1752806" cy="122413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1" y="1028669"/>
            <a:ext cx="1584176" cy="138876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485320"/>
            <a:ext cx="1592116" cy="133488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771" y="987574"/>
            <a:ext cx="1771549" cy="143995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056" y="987573"/>
            <a:ext cx="1593071" cy="129614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771" y="2485320"/>
            <a:ext cx="1771549" cy="133488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503394"/>
            <a:ext cx="1512168" cy="124365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283" y="3723878"/>
            <a:ext cx="1735164" cy="127560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395" y="3744416"/>
            <a:ext cx="1656182" cy="127560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9" y="455913"/>
            <a:ext cx="6356389" cy="49318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«Сабантуй»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№177»</a:t>
            </a: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3131840" y="1149580"/>
            <a:ext cx="3096344" cy="1926225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активно приняли участие в празднике, читали стихи, танцевали. С удовольствием участвовали в играх-эстафетах </a:t>
            </a:r>
            <a:r>
              <a:rPr lang="ru-RU" sz="11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организованные </a:t>
            </a:r>
            <a:r>
              <a:rPr lang="ru-RU" sz="11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воспитателями.</a:t>
            </a:r>
            <a:endParaRPr lang="ru-RU" sz="11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34666"/>
            <a:ext cx="1944216" cy="12330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877551"/>
            <a:ext cx="2160240" cy="1262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05" y="2190007"/>
            <a:ext cx="1944216" cy="12961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244394"/>
            <a:ext cx="2160240" cy="1296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545" y="3645230"/>
            <a:ext cx="2133077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846" y="3648540"/>
            <a:ext cx="2106044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303" y="3573220"/>
            <a:ext cx="1774539" cy="1440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41" y="3684543"/>
            <a:ext cx="1975544" cy="12961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3303</TotalTime>
  <Words>27</Words>
  <Application>Microsoft Office PowerPoint</Application>
  <PresentationFormat>Экран (16:9)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МБДОУ «Детский сад №177»</vt:lpstr>
      <vt:lpstr>Праздник  «Сабантуй»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422</cp:revision>
  <cp:lastPrinted>2021-02-04T07:26:50Z</cp:lastPrinted>
  <dcterms:created xsi:type="dcterms:W3CDTF">2015-10-13T08:15:21Z</dcterms:created>
  <dcterms:modified xsi:type="dcterms:W3CDTF">2021-06-25T11:04:48Z</dcterms:modified>
</cp:coreProperties>
</file>